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7" r:id="rId5"/>
    <p:sldId id="270" r:id="rId6"/>
    <p:sldId id="271" r:id="rId7"/>
    <p:sldId id="272" r:id="rId8"/>
    <p:sldId id="273" r:id="rId9"/>
    <p:sldId id="274" r:id="rId10"/>
    <p:sldId id="258" r:id="rId11"/>
    <p:sldId id="267" r:id="rId12"/>
    <p:sldId id="269" r:id="rId13"/>
    <p:sldId id="266" r:id="rId14"/>
    <p:sldId id="262" r:id="rId15"/>
    <p:sldId id="256" r:id="rId16"/>
    <p:sldId id="268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8" autoAdjust="0"/>
    <p:restoredTop sz="96403" autoAdjust="0"/>
  </p:normalViewPr>
  <p:slideViewPr>
    <p:cSldViewPr>
      <p:cViewPr varScale="1">
        <p:scale>
          <a:sx n="110" d="100"/>
          <a:sy n="110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9722-9D03-4491-BB53-F714B4A69AC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C284-E1EC-4CC5-8246-10805EC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4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9722-9D03-4491-BB53-F714B4A69AC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C284-E1EC-4CC5-8246-10805EC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2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9722-9D03-4491-BB53-F714B4A69AC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C284-E1EC-4CC5-8246-10805EC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6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9722-9D03-4491-BB53-F714B4A69AC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C284-E1EC-4CC5-8246-10805EC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9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9722-9D03-4491-BB53-F714B4A69AC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C284-E1EC-4CC5-8246-10805EC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2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9722-9D03-4491-BB53-F714B4A69AC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C284-E1EC-4CC5-8246-10805EC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9722-9D03-4491-BB53-F714B4A69AC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C284-E1EC-4CC5-8246-10805EC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0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9722-9D03-4491-BB53-F714B4A69AC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C284-E1EC-4CC5-8246-10805EC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9722-9D03-4491-BB53-F714B4A69AC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C284-E1EC-4CC5-8246-10805EC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4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9722-9D03-4491-BB53-F714B4A69AC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C284-E1EC-4CC5-8246-10805EC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2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9722-9D03-4491-BB53-F714B4A69AC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C284-E1EC-4CC5-8246-10805EC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F9722-9D03-4491-BB53-F714B4A69AC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0C284-E1EC-4CC5-8246-10805EC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4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86600" cy="1202485"/>
          </a:xfrm>
        </p:spPr>
        <p:txBody>
          <a:bodyPr>
            <a:noAutofit/>
          </a:bodyPr>
          <a:lstStyle/>
          <a:p>
            <a:b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OF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Scheduling for 2024-2025</a:t>
            </a:r>
          </a:p>
        </p:txBody>
      </p:sp>
    </p:spTree>
    <p:extLst>
      <p:ext uri="{BB962C8B-B14F-4D97-AF65-F5344CB8AC3E}">
        <p14:creationId xmlns:p14="http://schemas.microsoft.com/office/powerpoint/2010/main" val="122121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29343"/>
            <a:ext cx="830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52400"/>
            <a:ext cx="8305800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“Classes” &amp; then click on the “Requests” tab</a:t>
            </a:r>
          </a:p>
          <a:p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800" y="629453"/>
            <a:ext cx="2209800" cy="13517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981200" y="629453"/>
            <a:ext cx="4572000" cy="173274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72400" y="12192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3886200"/>
            <a:ext cx="12192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1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8856291" cy="4931472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576943" y="175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55172" y="1594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494" y="327819"/>
            <a:ext cx="8610600" cy="1782762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*Your Screen Should Look Like This.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“Edit” button next to the subject area to select a course</a:t>
            </a:r>
            <a:r>
              <a:rPr lang="en-US" sz="4000" dirty="0"/>
              <a:t>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924800" y="1752600"/>
            <a:ext cx="76200" cy="23213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914400" y="2737305"/>
            <a:ext cx="838200" cy="3868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9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8" y="685800"/>
            <a:ext cx="9440207" cy="60745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GRADUATION REQUIREMENTS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158" y="0"/>
            <a:ext cx="8839200" cy="123110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box will show up on your screen. Click on the box to the left of the course you want to select.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325458" y="1066800"/>
            <a:ext cx="2514600" cy="3200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096000" y="4174084"/>
            <a:ext cx="381000" cy="186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933151"/>
            <a:ext cx="8229600" cy="4924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676400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an Alternate Course: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box to the left of the course. In the drop-down, you should select: “Alternate to Any Course”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15000" y="3124200"/>
            <a:ext cx="304800" cy="1371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315200" y="23622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27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Screen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17638"/>
            <a:ext cx="2469462" cy="487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262" y="1447800"/>
            <a:ext cx="1384482" cy="487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285" y="1443472"/>
            <a:ext cx="3284668" cy="4861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112274" y="5943600"/>
            <a:ext cx="2300076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863938"/>
            <a:ext cx="3640651" cy="120491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5459518" y="4466394"/>
            <a:ext cx="56407" cy="15458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162800" y="4441953"/>
            <a:ext cx="742207" cy="15703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91784" y="3875038"/>
            <a:ext cx="36451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Total Request: 8     Total Alternates: 4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547" y="3508730"/>
            <a:ext cx="3146124" cy="71041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3905117" y="4059705"/>
            <a:ext cx="108368" cy="1009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75546" y="3230219"/>
            <a:ext cx="330125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Orange Circle w/arrow=Alternate</a:t>
            </a:r>
          </a:p>
        </p:txBody>
      </p:sp>
    </p:spTree>
    <p:extLst>
      <p:ext uri="{BB962C8B-B14F-4D97-AF65-F5344CB8AC3E}">
        <p14:creationId xmlns:p14="http://schemas.microsoft.com/office/powerpoint/2010/main" val="107128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Promotion &amp; Graduation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8193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u="sng" dirty="0"/>
              <a:t>9</a:t>
            </a:r>
            <a:r>
              <a:rPr lang="en-US" sz="4000" u="sng" baseline="30000" dirty="0"/>
              <a:t>th</a:t>
            </a:r>
            <a:r>
              <a:rPr lang="en-US" sz="4000" u="sng" dirty="0"/>
              <a:t>-10</a:t>
            </a:r>
            <a:r>
              <a:rPr lang="en-US" sz="4000" u="sng" baseline="30000" dirty="0"/>
              <a:t>th</a:t>
            </a:r>
            <a:r>
              <a:rPr lang="en-US" sz="4000" u="sng" dirty="0"/>
              <a:t>  Promotion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6 credits</a:t>
            </a:r>
          </a:p>
          <a:p>
            <a:pPr lvl="1"/>
            <a:r>
              <a:rPr lang="en-US" sz="3800" dirty="0"/>
              <a:t>1 in English</a:t>
            </a:r>
          </a:p>
          <a:p>
            <a:pPr lvl="1"/>
            <a:r>
              <a:rPr lang="en-US" sz="3800" dirty="0"/>
              <a:t>1 in Math</a:t>
            </a:r>
          </a:p>
          <a:p>
            <a:pPr lvl="1"/>
            <a:r>
              <a:rPr lang="en-US" sz="3800" dirty="0"/>
              <a:t>4 additional credits</a:t>
            </a:r>
          </a:p>
          <a:p>
            <a:pPr marL="457200" lvl="1" indent="0">
              <a:buNone/>
            </a:pPr>
            <a:endParaRPr lang="en-US" sz="3800" dirty="0"/>
          </a:p>
          <a:p>
            <a:pPr marL="457200" lvl="1" indent="0">
              <a:buNone/>
            </a:pPr>
            <a:r>
              <a:rPr lang="en-US" sz="3800" dirty="0">
                <a:solidFill>
                  <a:srgbClr val="FF0000"/>
                </a:solidFill>
              </a:rPr>
              <a:t>No Promotion=No Driver’s 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400" u="sng" dirty="0"/>
              <a:t>Graduation Requirements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3400" dirty="0"/>
              <a:t>4 English</a:t>
            </a:r>
          </a:p>
          <a:p>
            <a:pPr marL="0" indent="0">
              <a:buNone/>
            </a:pPr>
            <a:r>
              <a:rPr lang="en-US" sz="3400" dirty="0"/>
              <a:t>4 Math</a:t>
            </a:r>
          </a:p>
          <a:p>
            <a:pPr marL="0" indent="0">
              <a:buNone/>
            </a:pPr>
            <a:r>
              <a:rPr lang="en-US" sz="3400" dirty="0"/>
              <a:t>3 Science (must take Biology)</a:t>
            </a:r>
          </a:p>
          <a:p>
            <a:pPr marL="0" indent="0">
              <a:buNone/>
            </a:pPr>
            <a:r>
              <a:rPr lang="en-US" sz="3400" dirty="0"/>
              <a:t>3 Social Studies (must take US)</a:t>
            </a:r>
          </a:p>
          <a:p>
            <a:pPr marL="0" indent="0">
              <a:buNone/>
            </a:pPr>
            <a:r>
              <a:rPr lang="en-US" sz="3400" dirty="0"/>
              <a:t>1 Physical Education</a:t>
            </a:r>
          </a:p>
          <a:p>
            <a:pPr marL="0" indent="0">
              <a:buNone/>
            </a:pPr>
            <a:r>
              <a:rPr lang="en-US" sz="3400" dirty="0"/>
              <a:t>.5 Health</a:t>
            </a:r>
          </a:p>
          <a:p>
            <a:pPr marL="0" indent="0">
              <a:buNone/>
            </a:pPr>
            <a:r>
              <a:rPr lang="en-US" sz="3400" dirty="0"/>
              <a:t>3 Career Pathway</a:t>
            </a:r>
          </a:p>
          <a:p>
            <a:pPr marL="0" indent="0">
              <a:buNone/>
            </a:pPr>
            <a:r>
              <a:rPr lang="en-US" sz="3400" dirty="0"/>
              <a:t>2 World Language</a:t>
            </a:r>
          </a:p>
          <a:p>
            <a:pPr marL="0" indent="0">
              <a:buNone/>
            </a:pPr>
            <a:r>
              <a:rPr lang="en-US" sz="3400" u="sng" dirty="0"/>
              <a:t>5.5 Electives</a:t>
            </a: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/>
              <a:t>26 Total Credits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19600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88" y="3352800"/>
            <a:ext cx="2475284" cy="32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4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600200"/>
            <a:ext cx="9043624" cy="3803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Home Access Grades</a:t>
            </a:r>
          </a:p>
        </p:txBody>
      </p:sp>
      <p:sp>
        <p:nvSpPr>
          <p:cNvPr id="8" name="Down Arrow 7"/>
          <p:cNvSpPr/>
          <p:nvPr/>
        </p:nvSpPr>
        <p:spPr>
          <a:xfrm>
            <a:off x="7924800" y="1417638"/>
            <a:ext cx="381000" cy="63976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19062" y="2090468"/>
            <a:ext cx="381000" cy="63976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6700" y="3908290"/>
            <a:ext cx="381000" cy="228600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1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Current Course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452" y="3268580"/>
            <a:ext cx="8517147" cy="3284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Circle each Core Course Level for each Core Subject</a:t>
            </a:r>
          </a:p>
          <a:p>
            <a:pPr marL="0" indent="0">
              <a:buNone/>
            </a:pPr>
            <a:r>
              <a:rPr lang="en-US" dirty="0"/>
              <a:t>	English</a:t>
            </a:r>
          </a:p>
          <a:p>
            <a:pPr marL="0" indent="0">
              <a:buNone/>
            </a:pPr>
            <a:r>
              <a:rPr lang="en-US" dirty="0"/>
              <a:t>	Math</a:t>
            </a:r>
          </a:p>
          <a:p>
            <a:pPr marL="0" indent="0">
              <a:buNone/>
            </a:pPr>
            <a:r>
              <a:rPr lang="en-US" dirty="0"/>
              <a:t>	Science</a:t>
            </a:r>
          </a:p>
          <a:p>
            <a:pPr marL="0" indent="0">
              <a:buNone/>
            </a:pPr>
            <a:r>
              <a:rPr lang="en-US" dirty="0"/>
              <a:t>	Social Studies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0200"/>
            <a:ext cx="8677275" cy="12873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90800" y="2362200"/>
            <a:ext cx="381000" cy="228600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7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Next Year’s Course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452" y="3268580"/>
            <a:ext cx="8517147" cy="3284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Follow the row &amp; circle Core Subject for Next year</a:t>
            </a:r>
          </a:p>
          <a:p>
            <a:pPr marL="0" indent="0">
              <a:buNone/>
            </a:pPr>
            <a:r>
              <a:rPr lang="en-US" dirty="0"/>
              <a:t>	English</a:t>
            </a:r>
          </a:p>
          <a:p>
            <a:pPr marL="0" indent="0">
              <a:buNone/>
            </a:pPr>
            <a:r>
              <a:rPr lang="en-US" dirty="0"/>
              <a:t>	Math</a:t>
            </a:r>
          </a:p>
          <a:p>
            <a:pPr marL="0" indent="0">
              <a:buNone/>
            </a:pPr>
            <a:r>
              <a:rPr lang="en-US" dirty="0"/>
              <a:t>	Science</a:t>
            </a:r>
          </a:p>
          <a:p>
            <a:pPr marL="0" indent="0">
              <a:buNone/>
            </a:pPr>
            <a:r>
              <a:rPr lang="en-US" dirty="0"/>
              <a:t>	Social Studies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0200"/>
            <a:ext cx="8677275" cy="12873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90800" y="2362200"/>
            <a:ext cx="381000" cy="228600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5943600" y="1303338"/>
            <a:ext cx="533400" cy="6096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29300" y="2362200"/>
            <a:ext cx="381000" cy="228600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Interested in a challenge?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1752600"/>
            <a:ext cx="8915400" cy="3733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For an Honors/AP course next school year, it is recommended that students have a final grade of at least a </a:t>
            </a:r>
            <a:r>
              <a:rPr lang="en-US" b="1" dirty="0"/>
              <a:t>B-</a:t>
            </a:r>
            <a:r>
              <a:rPr lang="en-US" dirty="0"/>
              <a:t> in their current Honors course in that subject area OR a final grade of at least an </a:t>
            </a:r>
            <a:r>
              <a:rPr lang="en-US" b="1" dirty="0"/>
              <a:t>A-</a:t>
            </a:r>
            <a:r>
              <a:rPr lang="en-US" dirty="0"/>
              <a:t> if they currently are taking a CP course.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95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need to select: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915400" cy="5638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English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Math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Science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Social Studies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 Education (select based on birthdate)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Education 2 (or PE 1 if you haven’t taken PE 1)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Electives: Pathway, World Language, 1 other elective</a:t>
            </a:r>
            <a:endParaRPr lang="en-US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023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must select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alternate courses: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courses are classes you wouldn’t mind taking if we cannot fit your 1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requests into your schedule (example: if there is a conflict because 2 classes you selected are offered at the same time).</a:t>
            </a:r>
          </a:p>
        </p:txBody>
      </p:sp>
    </p:spTree>
    <p:extLst>
      <p:ext uri="{BB962C8B-B14F-4D97-AF65-F5344CB8AC3E}">
        <p14:creationId xmlns:p14="http://schemas.microsoft.com/office/powerpoint/2010/main" val="382035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Some courses are more popular than others</a:t>
            </a:r>
          </a:p>
          <a:p>
            <a:pPr lvl="1"/>
            <a:r>
              <a:rPr lang="en-US" dirty="0"/>
              <a:t>Art, Culinary, Ag Structures, Ag Power, ECE/K12, Allied Health</a:t>
            </a:r>
          </a:p>
          <a:p>
            <a:r>
              <a:rPr lang="en-US" dirty="0"/>
              <a:t>It is likely that you will end up with a class that you selected as an alternate.</a:t>
            </a:r>
          </a:p>
          <a:p>
            <a:r>
              <a:rPr lang="en-US" dirty="0"/>
              <a:t>PE class should be taken in order (PE I then PE II)</a:t>
            </a:r>
          </a:p>
          <a:p>
            <a:r>
              <a:rPr lang="en-US" dirty="0"/>
              <a:t>Career pathway classes are difficult to change after your Sophomore year so choose wisely now.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24100" y="381000"/>
            <a:ext cx="4495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76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BDBC50FA3154BA3F1C1937F0BC7F9" ma:contentTypeVersion="13" ma:contentTypeDescription="Create a new document." ma:contentTypeScope="" ma:versionID="49025d6f511a880b85045e2381dc8cbb">
  <xsd:schema xmlns:xsd="http://www.w3.org/2001/XMLSchema" xmlns:xs="http://www.w3.org/2001/XMLSchema" xmlns:p="http://schemas.microsoft.com/office/2006/metadata/properties" xmlns:ns3="fb3e4273-1bb3-405c-916f-d7f597cba6e0" xmlns:ns4="cbf74af8-ebd9-43f4-9583-561cfd56672d" targetNamespace="http://schemas.microsoft.com/office/2006/metadata/properties" ma:root="true" ma:fieldsID="080e076ba18cfde4a5863dcd8356f24b" ns3:_="" ns4:_="">
    <xsd:import namespace="fb3e4273-1bb3-405c-916f-d7f597cba6e0"/>
    <xsd:import namespace="cbf74af8-ebd9-43f4-9583-561cfd5667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e4273-1bb3-405c-916f-d7f597cba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74af8-ebd9-43f4-9583-561cfd56672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848DB0-AE1E-425A-B482-928F119E31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3e4273-1bb3-405c-916f-d7f597cba6e0"/>
    <ds:schemaRef ds:uri="cbf74af8-ebd9-43f4-9583-561cfd566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CB6678-5829-4716-915D-46E8455C43A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bf74af8-ebd9-43f4-9583-561cfd56672d"/>
    <ds:schemaRef ds:uri="fb3e4273-1bb3-405c-916f-d7f597cba6e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982E05-E0D8-412C-BEC3-DD217BC3C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454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 CLASS OF 2027 </vt:lpstr>
      <vt:lpstr>Promotion &amp; Graduation</vt:lpstr>
      <vt:lpstr>Open Home Access Grades</vt:lpstr>
      <vt:lpstr>Choose Current Course Levels</vt:lpstr>
      <vt:lpstr>Choose Next Year’s Course Levels</vt:lpstr>
      <vt:lpstr>Interested in a challenge?</vt:lpstr>
      <vt:lpstr>You need to select:</vt:lpstr>
      <vt:lpstr>You must select 4 alternate courses:</vt:lpstr>
      <vt:lpstr>PowerPoint Presentation</vt:lpstr>
      <vt:lpstr>PowerPoint Presentation</vt:lpstr>
      <vt:lpstr>*Your Screen Should Look Like This.   Click on the “Edit” button next to the subject area to select a course.</vt:lpstr>
      <vt:lpstr>GRADUATION REQUIREMENTS</vt:lpstr>
      <vt:lpstr> Selecting an Alternate Course: Click on the box to the left of the course. In the drop-down, you should select: “Alternate to Any Course” </vt:lpstr>
      <vt:lpstr>Summary Screen</vt:lpstr>
    </vt:vector>
  </TitlesOfParts>
  <Company>SSD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Smyrna School District</dc:creator>
  <cp:lastModifiedBy>Moffett Loveita</cp:lastModifiedBy>
  <cp:revision>63</cp:revision>
  <dcterms:created xsi:type="dcterms:W3CDTF">2014-09-09T18:36:01Z</dcterms:created>
  <dcterms:modified xsi:type="dcterms:W3CDTF">2024-02-05T12:22:03Z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0x010100AB1BDBC50FA3154BA3F1C1937F0BC7F9</vt:lpwstr>
  </property>
</Properties>
</file>